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58" r:id="rId4"/>
    <p:sldId id="259" r:id="rId5"/>
    <p:sldId id="260" r:id="rId6"/>
    <p:sldId id="263" r:id="rId7"/>
    <p:sldId id="268" r:id="rId8"/>
    <p:sldId id="261" r:id="rId9"/>
    <p:sldId id="272" r:id="rId10"/>
    <p:sldId id="262" r:id="rId11"/>
    <p:sldId id="271" r:id="rId12"/>
    <p:sldId id="282" r:id="rId13"/>
    <p:sldId id="280" r:id="rId14"/>
    <p:sldId id="274" r:id="rId15"/>
    <p:sldId id="275" r:id="rId16"/>
    <p:sldId id="276" r:id="rId17"/>
    <p:sldId id="277" r:id="rId18"/>
    <p:sldId id="278" r:id="rId19"/>
    <p:sldId id="281" r:id="rId20"/>
    <p:sldId id="265" r:id="rId21"/>
    <p:sldId id="264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538" autoAdjust="0"/>
  </p:normalViewPr>
  <p:slideViewPr>
    <p:cSldViewPr>
      <p:cViewPr>
        <p:scale>
          <a:sx n="76" d="100"/>
          <a:sy n="76" d="100"/>
        </p:scale>
        <p:origin x="-119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A40A-348B-444D-8A66-030838F04888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00B4-1D28-4368-B901-78AC1FF72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5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00B4-1D28-4368-B901-78AC1FF72B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5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00B4-1D28-4368-B901-78AC1FF72B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1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dlib.ru/Books/6/0297/6_0297-32.s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96752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Проект  по освоению нетрадиционной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технике рисования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в средней группе: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«Краски </a:t>
            </a:r>
            <a:r>
              <a:rPr lang="ru-RU" sz="4000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детства»</a:t>
            </a:r>
            <a:endParaRPr lang="ru-RU" sz="4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5517232"/>
            <a:ext cx="2811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воспитатель </a:t>
            </a:r>
            <a:endParaRPr lang="ru-RU" dirty="0" smtClean="0"/>
          </a:p>
          <a:p>
            <a:r>
              <a:rPr lang="ru-RU" dirty="0" smtClean="0"/>
              <a:t>МБДОУ </a:t>
            </a:r>
            <a:r>
              <a:rPr lang="ru-RU" dirty="0" smtClean="0"/>
              <a:t>«</a:t>
            </a:r>
            <a:r>
              <a:rPr lang="ru-RU" dirty="0" err="1" smtClean="0"/>
              <a:t>Дэхэбын</a:t>
            </a:r>
            <a:r>
              <a:rPr lang="ru-RU" dirty="0" smtClean="0"/>
              <a:t>» №4 </a:t>
            </a:r>
          </a:p>
          <a:p>
            <a:r>
              <a:rPr lang="ru-RU" dirty="0" err="1" smtClean="0"/>
              <a:t>Хачецукова</a:t>
            </a:r>
            <a:r>
              <a:rPr lang="ru-RU" dirty="0" smtClean="0"/>
              <a:t> С.Ю.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9766" y="260647"/>
            <a:ext cx="9661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«Рисование восковыми мелками или свечкой»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3520" y="976757"/>
            <a:ext cx="3988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      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Этот способ рисования также удивляет детей, радует их, учит сосредотачиваться, быть точными, аккуратными в рисунке. Таким способом издавна пользовались народные мастера при расписывании пасхальных яиц.</a:t>
            </a:r>
          </a:p>
          <a:p>
            <a:r>
              <a:rPr lang="ru-RU" dirty="0"/>
              <a:t>Суть в том, что краска скатывается с поверхности, по которой провели восковым мелком или свечой. Берётся большой тампон или широкая кисть с краской и ведётся по листу – на цветном фоне появляется рисунок: «Заиндевелое дерево», «Узоры Деда Мороза на оконном стекле», «Снежинки», «Лес ночью», «Кружевные воротнички», «Шубка для Снегурочки».</a:t>
            </a:r>
          </a:p>
        </p:txBody>
      </p:sp>
    </p:spTree>
    <p:extLst>
      <p:ext uri="{BB962C8B-B14F-4D97-AF65-F5344CB8AC3E}">
        <p14:creationId xmlns:p14="http://schemas.microsoft.com/office/powerpoint/2010/main" val="19704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«Рисование восковыми мелками или свечкой»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748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3" y="1628801"/>
            <a:ext cx="420604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Рисование по сырой (мокрой) бумаге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Лист бумаги смочить чистой водой (тампоном, поролоном, а потом кисточкой или пальчиками нанести изображение.</a:t>
            </a:r>
          </a:p>
          <a:p>
            <a:r>
              <a:rPr lang="ru-RU" dirty="0"/>
              <a:t>На сырой бумаге можно рисовать с детьми младшей возрастной группы. Тем для такой техники очень много: «Волшебные облака», «Рыбки в аквариуме», «Мой маленький добрый друг» (щенок, котёнок, цыплёнок).</a:t>
            </a:r>
          </a:p>
          <a:p>
            <a:r>
              <a:rPr lang="ru-RU" dirty="0"/>
              <a:t>Старшим дошкольникам посильна более сложная тематика: «Осеннее дерево», «Метель», «Вьюга», «Морская сказка», «Волшебный цветок».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56576" y="1844824"/>
            <a:ext cx="4038600" cy="45259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1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по сырой бумаге</a:t>
            </a:r>
            <a:endParaRPr lang="ru-RU" dirty="0"/>
          </a:p>
        </p:txBody>
      </p:sp>
      <p:pic>
        <p:nvPicPr>
          <p:cNvPr id="7170" name="Picture 2" descr="C:\Users\User\Desktop\2020-02-19_13.20.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2797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«Печатка»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Позволяет многократно изображать один и тот же предмет, составляя из его отпечатков разные композиции, украшая ими пригласительные билеты, открытки, салфетки, «Цветы на лужайке», «Пейзажные картинки».</a:t>
            </a:r>
          </a:p>
          <a:p>
            <a:r>
              <a:rPr lang="ru-RU" dirty="0"/>
              <a:t>Штампы и печатки несложно сделать из овощей (картофеля, моркови, ластика. Для этого надо нарисовать на основании задуманный рисунок и срезать всё ненужное. С другой стороны вставить зубочистку, получается удобная ручка у готовой печатки. Теперь нужно прижать её к подушечке с краской, а затем – к листу бумаги, должен получиться ровный и чёткий отпечаток.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6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«Печатка»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2089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1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от руки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Обмакнем всю ладонь или её часть в краску и оставим на бумаге </a:t>
            </a:r>
            <a:r>
              <a:rPr lang="ru-RU" b="1" dirty="0"/>
              <a:t>отпечаток</a:t>
            </a:r>
            <a:r>
              <a:rPr lang="ru-RU" dirty="0"/>
              <a:t>. А можно раскрасить ладонь в разные цвета. Что получиться? Краску не только видим, но и чувствуем! К </a:t>
            </a:r>
            <a:r>
              <a:rPr lang="ru-RU" b="1" dirty="0"/>
              <a:t>отпечатку</a:t>
            </a:r>
            <a:r>
              <a:rPr lang="ru-RU" dirty="0"/>
              <a:t> ладони можно добавить </a:t>
            </a:r>
            <a:r>
              <a:rPr lang="ru-RU" b="1" dirty="0"/>
              <a:t>отпечатки</a:t>
            </a:r>
            <a:r>
              <a:rPr lang="ru-RU" dirty="0"/>
              <a:t> одного пальца или двух пальцев в разных комбинациях. Сначала робко, потом все смелей и смелей.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4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020-02-19_13.21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«Тампонирование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самостоятельно создавать образ с помощью </a:t>
            </a:r>
            <a:r>
              <a:rPr lang="ru-RU" b="1" dirty="0"/>
              <a:t>тампона из поролона</a:t>
            </a:r>
            <a:r>
              <a:rPr lang="ru-RU" dirty="0"/>
              <a:t>; Расширять представления детей о героях русских народных </a:t>
            </a:r>
            <a:r>
              <a:rPr lang="ru-RU" b="1" dirty="0"/>
              <a:t>сказок </a:t>
            </a:r>
            <a:r>
              <a:rPr lang="ru-RU" i="1" dirty="0"/>
              <a:t>(закрепить умение отгадывать загадки по данной теме)</a:t>
            </a:r>
            <a:r>
              <a:rPr lang="ru-RU" dirty="0"/>
              <a:t>; отличать и называть диких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20273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ra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24" y="99804"/>
            <a:ext cx="900100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3" descr="0a278f4f01c3ce52c4ee53e874a7e8b4.jpg"/>
          <p:cNvPicPr/>
          <p:nvPr/>
        </p:nvPicPr>
        <p:blipFill>
          <a:blip r:embed="rId3" cstate="print"/>
          <a:stretch>
            <a:fillRect/>
          </a:stretch>
        </p:blipFill>
        <p:spPr>
          <a:xfrm rot="1252200">
            <a:off x="6586663" y="208563"/>
            <a:ext cx="2514600" cy="2071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424" y="4365104"/>
            <a:ext cx="54386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«Истоки способностей и дарования детей - на кончиках пальцев.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От </a:t>
            </a:r>
            <a:r>
              <a:rPr lang="ru-RU" b="1" dirty="0">
                <a:solidFill>
                  <a:srgbClr val="FF0000"/>
                </a:solidFill>
              </a:rPr>
              <a:t>пальцев, образно говоря, идут тончайшие нити – ручейки,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которые </a:t>
            </a:r>
            <a:r>
              <a:rPr lang="ru-RU" b="1" dirty="0">
                <a:solidFill>
                  <a:srgbClr val="FF0000"/>
                </a:solidFill>
              </a:rPr>
              <a:t>питают источник творческой  </a:t>
            </a:r>
            <a:r>
              <a:rPr lang="ru-RU" b="1" dirty="0" smtClean="0">
                <a:solidFill>
                  <a:srgbClr val="FF0000"/>
                </a:solidFill>
              </a:rPr>
              <a:t>мысли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Другими </a:t>
            </a:r>
            <a:r>
              <a:rPr lang="ru-RU" b="1" dirty="0">
                <a:solidFill>
                  <a:srgbClr val="FF0000"/>
                </a:solidFill>
              </a:rPr>
              <a:t>словами, чем больше мастерства в детской руке,  </a:t>
            </a:r>
            <a:r>
              <a:rPr lang="ru-RU" b="1" dirty="0" smtClean="0">
                <a:solidFill>
                  <a:srgbClr val="FF0000"/>
                </a:solidFill>
              </a:rPr>
              <a:t>тем </a:t>
            </a:r>
            <a:r>
              <a:rPr lang="ru-RU" b="1" dirty="0">
                <a:solidFill>
                  <a:srgbClr val="FF0000"/>
                </a:solidFill>
              </a:rPr>
              <a:t>умнее ребёнок».</a:t>
            </a:r>
          </a:p>
          <a:p>
            <a:r>
              <a:rPr lang="ru-RU" dirty="0" smtClean="0"/>
              <a:t>                                            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0070C0"/>
                </a:solidFill>
              </a:rPr>
              <a:t>В. А. Сухомлинский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 оснащенность.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Крышки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различного размера, крупы, соль,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нити разной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структуры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бумага различного формата и структуры, краски разных техник - витражные, контурные,  краски из овощей, шишки, поролон, ватные палочки, фломастеры; печати - клише; трафареты; свечи; вата;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пластилин и т.д.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Содержимое 5" descr="rad.jpg"/>
          <p:cNvPicPr/>
          <p:nvPr/>
        </p:nvPicPr>
        <p:blipFill>
          <a:blip r:embed="rId2" cstate="print"/>
          <a:stretch>
            <a:fillRect/>
          </a:stretch>
        </p:blipFill>
        <p:spPr>
          <a:xfrm rot="20230415">
            <a:off x="123877" y="161995"/>
            <a:ext cx="1633081" cy="110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68109081_1292859415_DSC04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3071506" cy="230425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G_2514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95591"/>
            <a:ext cx="2785016" cy="208823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i-117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78980" y="4924069"/>
            <a:ext cx="1381125" cy="20891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66678"/>
            <a:ext cx="734481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 проекта: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1.Создание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 детьми, используя различные изобразительные материалы и техники.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2.Сформированность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детей изобразительных навыков и умений в соответствии с возрастом.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3.Развитие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мелкой моторики пальцев рук, воображения, самостоятельности.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4.Проявление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творческой активности детьми и развитие уверенности в себе.</a:t>
            </a:r>
          </a:p>
        </p:txBody>
      </p:sp>
      <p:pic>
        <p:nvPicPr>
          <p:cNvPr id="3" name="Содержимое 5" descr="rad.jpg"/>
          <p:cNvPicPr/>
          <p:nvPr/>
        </p:nvPicPr>
        <p:blipFill>
          <a:blip r:embed="rId2" cstate="print"/>
          <a:stretch>
            <a:fillRect/>
          </a:stretch>
        </p:blipFill>
        <p:spPr>
          <a:xfrm rot="1923492">
            <a:off x="7644168" y="157253"/>
            <a:ext cx="1526698" cy="106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95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FF0000"/>
                </a:solidFill>
              </a:rPr>
              <a:t>Л</a:t>
            </a:r>
            <a:r>
              <a:rPr lang="ru-RU" sz="3600" b="1" dirty="0" smtClean="0">
                <a:solidFill>
                  <a:srgbClr val="FF0000"/>
                </a:solidFill>
              </a:rPr>
              <a:t>итература:</a:t>
            </a:r>
            <a:endParaRPr lang="ru-RU" sz="3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Р.Г. Казакова « Рисование с детьми дошкольного возраста». Нетрадиционные техники.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К. К. Утробина, Г.Ф. Утробин «Увлекательное рисование методом тычка с детьми» 3-7лет.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И. А. Лыкова «Изобразительная деятельность в детском саду» средняя группа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Т. С. Комарова «Занятия по изобразительной деятельности» средняя группа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Давыдова Г.Н. Нетрадиционные техники рисования в детском саду. Часть 1 и 2. – М.: «Издательство Скрипторий 2003», 2008.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Лебедева Е.Н. Использование нетрадиционных техник [Электронный ресурс]: </a:t>
            </a:r>
            <a:r>
              <a:rPr lang="ru-RU" dirty="0">
                <a:hlinkClick r:id="rId2"/>
              </a:rPr>
              <a:t>http://www.pedlib.ru/Books/6/0297/6_0297-32.shtml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3632"/>
            <a:ext cx="892899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Дошкольный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период приобщения к миру общечеловеческих ценностей, время установления первых отношений с людьми. Для нормального развития детям необходимо творческое самовыражение. Творчество заложено в детях самой природой. Они любят сочинять, выдумывать, фантазировать, изображать, перевоплощать. Детское творчество само по себе не проявляется. Для этого необходимо внимание к  нему со стороны взрослых. 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Ребенок познает мир всеми органами чувств. Чем богаче, разнообразнее жизненные впечатления ребенка, тем ярче, необычнее  его ассоциации. 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Роль педагога – оказать всестороннюю помощь ребенку при решении стоящих перед ним творческих задач, побуждать к нестандартным решениям. 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нетрадиционных техник на занятиях рисованием способствует повысить интерес к изобразительной деятельности, вызвать положительный эмоциональный отклик, развивать художественно – творческие способности ребенка.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же хороши нетрадиционные техники? Они не требуют высокоразвитых технических умений, дают возможность более «рельефно» продемонстрировать возможности некоторых изобразительных средств, что позволяет развивать умение видеть выразительность форм.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Кроме того, особенности изобразительного материала «подсказывают» детям будущий образ, что важно на этапе становления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замыслообразования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Ценна также возможность интеграции разных видов изобразительной деятельности (рисование, лепки, аппликации); в процессе создания интересного образа, возможно сочетание изобразительных техник и материалов («рисование пластилином», коллаж,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др.). 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Данный вид деятельности позволяет сделать работы детей более интересными, выразительными, красочными, а так же развить детскую самостоятельность, мышление и зрительный генезис.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Таким образом, обучение детей нетрадиционным способам рисования активизирует познавательный интерес, формирует эмоционально - положительное отношение к процессу художественной деятельности, способствует  эффективному развитию детского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41768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700808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Создание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условий для развития творческих способностей детей дошкольного возраста через использование нетрадиционных техник  рисования.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33539" y="764704"/>
            <a:ext cx="1231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Цель:</a:t>
            </a:r>
            <a:r>
              <a:rPr lang="ru-RU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Содержимое 3" descr="0a278f4f01c3ce52c4ee53e874a7e8b4.jpg"/>
          <p:cNvPicPr/>
          <p:nvPr/>
        </p:nvPicPr>
        <p:blipFill>
          <a:blip r:embed="rId2" cstate="print"/>
          <a:stretch>
            <a:fillRect/>
          </a:stretch>
        </p:blipFill>
        <p:spPr>
          <a:xfrm rot="20927806">
            <a:off x="287524" y="181386"/>
            <a:ext cx="2232248" cy="1751410"/>
          </a:xfrm>
          <a:prstGeom prst="rect">
            <a:avLst/>
          </a:prstGeom>
        </p:spPr>
      </p:pic>
      <p:pic>
        <p:nvPicPr>
          <p:cNvPr id="5" name="Picture 2" descr="C:\Users\admin\Desktop\85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48" y="3699233"/>
            <a:ext cx="355281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6328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с нетрадиционными изобразительными техниками рисования (пальчиками – ладошками, оттиск пробкой, рисование свечой и т.д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*Формировать практические навыки работы в различных видах художественной деятельности: рисовании, лепке, аппликации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*Совершенствовать  умения и навыки в свободном экспериментировании с материалами для работы в различных нетрадиционных техниках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*Развивать сенсорные способности восприятия, чувства цвета, ритма, формы, объема в процессе работы с различными материалами: красками, пластилином, солью и т.д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*Воспитывать аккуратность в работе  и бережное  отношение к  материалам, используемым в работе.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3576" y="404664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rgbClr val="FF0000"/>
                </a:solidFill>
              </a:rPr>
              <a:t>Задачи: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6746" y="81498"/>
            <a:ext cx="3000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«Монотипия»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6208" y="743218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u="sng" dirty="0" smtClean="0">
                <a:solidFill>
                  <a:srgbClr val="0070C0"/>
                </a:solidFill>
              </a:rPr>
              <a:t> </a:t>
            </a:r>
            <a:endParaRPr lang="ru-RU" sz="1400" b="1" i="1" u="sng" dirty="0">
              <a:solidFill>
                <a:srgbClr val="0070C0"/>
              </a:solidFill>
            </a:endParaRPr>
          </a:p>
        </p:txBody>
      </p:sp>
      <p:pic>
        <p:nvPicPr>
          <p:cNvPr id="7" name="Содержимое 3" descr="0a278f4f01c3ce52c4ee53e874a7e8b4.jpg"/>
          <p:cNvPicPr/>
          <p:nvPr/>
        </p:nvPicPr>
        <p:blipFill>
          <a:blip r:embed="rId2" cstate="print"/>
          <a:stretch>
            <a:fillRect/>
          </a:stretch>
        </p:blipFill>
        <p:spPr>
          <a:xfrm rot="20737600">
            <a:off x="95824" y="972625"/>
            <a:ext cx="2215067" cy="19256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Считается одной из простейших графических </a:t>
            </a:r>
            <a:r>
              <a:rPr lang="ru-RU" b="1" dirty="0"/>
              <a:t>техник</a:t>
            </a:r>
            <a:r>
              <a:rPr lang="ru-RU" dirty="0"/>
              <a:t>: на сложенном пополам листе или на гладкой поверхности - стекле, пластмассовой доске, пленке, толстой глянцевой бумаге - делается рисунок масляной или гуашевой краской. Конечно, материал, на который наносится краска, не должен пропускать воду. Сверху накладывается лист бумаги и придавливается к поверхности. Получается оттиск в зеркальном отображении. Всегда только один.</a:t>
            </a:r>
          </a:p>
          <a:p>
            <a:r>
              <a:rPr lang="ru-RU" dirty="0"/>
              <a:t>Монотипию могут освоить дети младшего детсадовского </a:t>
            </a:r>
            <a:r>
              <a:rPr lang="ru-RU" b="1" dirty="0"/>
              <a:t>возраста</a:t>
            </a:r>
            <a:r>
              <a:rPr lang="ru-RU" dirty="0"/>
              <a:t>. Пусть рисуют гуашью цветы, бабочек и "печатают" их изображения. Детям доставляет удовольствие сам процесс </a:t>
            </a:r>
            <a:r>
              <a:rPr lang="ru-RU" b="1" dirty="0"/>
              <a:t>работы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66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«Монотипия»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8780"/>
            <a:ext cx="842493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0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3512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Кляксография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21540"/>
            <a:ext cx="65527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/>
              <a:t>Игры с кляксами помогают развить глазомер, координацию движений, фантазию и воображение. Эти игры обычно помогают снятию напряжения эмоционально расторможенных детей.</a:t>
            </a:r>
          </a:p>
          <a:p>
            <a:r>
              <a:rPr lang="ru-RU" sz="1400" dirty="0"/>
              <a:t>Вначале на листе бумаги нужно поставить большую и яркую кляксу (тушь, акварельная краска, так чтобы капля – клякса была «живая», затем взять и потрясти лист бумаги – она начнёт двигаться.</a:t>
            </a:r>
          </a:p>
          <a:p>
            <a:r>
              <a:rPr lang="ru-RU" sz="1400" dirty="0"/>
              <a:t> </a:t>
            </a:r>
          </a:p>
        </p:txBody>
      </p:sp>
      <p:pic>
        <p:nvPicPr>
          <p:cNvPr id="6" name="Содержимое 3" descr="0a278f4f01c3ce52c4ee53e874a7e8b4.jpg"/>
          <p:cNvPicPr/>
          <p:nvPr/>
        </p:nvPicPr>
        <p:blipFill>
          <a:blip r:embed="rId2" cstate="print"/>
          <a:stretch>
            <a:fillRect/>
          </a:stretch>
        </p:blipFill>
        <p:spPr>
          <a:xfrm rot="823153">
            <a:off x="6794304" y="978987"/>
            <a:ext cx="2049388" cy="153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Кляксография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саида\IMG-20200218-WA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280920" cy="49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1080</Words>
  <Application>Microsoft Office PowerPoint</Application>
  <PresentationFormat>Экран (4:3)</PresentationFormat>
  <Paragraphs>90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«Монотипия» </vt:lpstr>
      <vt:lpstr>Презентация PowerPoint</vt:lpstr>
      <vt:lpstr>«Кляксография» </vt:lpstr>
      <vt:lpstr>Презентация PowerPoint</vt:lpstr>
      <vt:lpstr>«Рисование восковыми мелками или свечкой» </vt:lpstr>
      <vt:lpstr>Рисование по сырой (мокрой) бумаге </vt:lpstr>
      <vt:lpstr>Рисование по сырой бумаге</vt:lpstr>
      <vt:lpstr>«Печатка»</vt:lpstr>
      <vt:lpstr>«Печатка»</vt:lpstr>
      <vt:lpstr>Печать от руки </vt:lpstr>
      <vt:lpstr>Презентация PowerPoint</vt:lpstr>
      <vt:lpstr>«Тампонирование»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49</cp:revision>
  <dcterms:created xsi:type="dcterms:W3CDTF">2017-04-23T15:44:50Z</dcterms:created>
  <dcterms:modified xsi:type="dcterms:W3CDTF">2020-02-19T10:45:48Z</dcterms:modified>
</cp:coreProperties>
</file>